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6584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183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2815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8200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667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80571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506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37869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98782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2789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7422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D578-7E03-4311-AC35-8E48C957E3C3}" type="datetimeFigureOut">
              <a:rPr lang="th-TH" smtClean="0"/>
              <a:t>05/12/62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80E36-BE02-4820-9983-7F9D85991BF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1512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/>
          <p:cNvGrpSpPr/>
          <p:nvPr/>
        </p:nvGrpSpPr>
        <p:grpSpPr>
          <a:xfrm>
            <a:off x="432619" y="201678"/>
            <a:ext cx="11208775" cy="6375670"/>
            <a:chOff x="432619" y="201678"/>
            <a:chExt cx="11208775" cy="637567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56" t="2860"/>
            <a:stretch/>
          </p:blipFill>
          <p:spPr>
            <a:xfrm>
              <a:off x="2831690" y="963560"/>
              <a:ext cx="6668926" cy="5085195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 flipH="1">
              <a:off x="2520696" y="3703320"/>
              <a:ext cx="726948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967199" y="3503265"/>
              <a:ext cx="15534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ช่องเสียบหน้าจอ</a:t>
              </a:r>
              <a:endParaRPr lang="th-TH" sz="2000" b="1"/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2520696" y="5222403"/>
              <a:ext cx="1656096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717756" y="5022348"/>
              <a:ext cx="18029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แบตเตอรี่วงจรนาฬิกา</a:t>
              </a:r>
              <a:endParaRPr lang="th-TH" sz="2000" b="1"/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2520696" y="4421074"/>
              <a:ext cx="1613988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717756" y="4221019"/>
              <a:ext cx="18029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ไอซีนับเวลา </a:t>
              </a:r>
              <a:r>
                <a:rPr lang="en-US" sz="2000" b="1" smtClean="0"/>
                <a:t>DS3231</a:t>
              </a:r>
              <a:endParaRPr lang="th-TH" sz="2000" b="1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32619" y="2676914"/>
              <a:ext cx="20880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ไมโครคอนโทรลเลอร์ </a:t>
              </a:r>
              <a:r>
                <a:rPr lang="en-US" sz="2000" b="1" smtClean="0"/>
                <a:t>K210</a:t>
              </a:r>
              <a:endParaRPr lang="th-TH" sz="2000" b="1"/>
            </a:p>
          </p:txBody>
        </p:sp>
        <p:cxnSp>
          <p:nvCxnSpPr>
            <p:cNvPr id="23" name="Elbow Connector 22"/>
            <p:cNvCxnSpPr>
              <a:stCxn id="21" idx="3"/>
            </p:cNvCxnSpPr>
            <p:nvPr/>
          </p:nvCxnSpPr>
          <p:spPr>
            <a:xfrm>
              <a:off x="2520696" y="2876969"/>
              <a:ext cx="2955872" cy="739418"/>
            </a:xfrm>
            <a:prstGeom prst="bentConnector3">
              <a:avLst/>
            </a:prstGeom>
            <a:ln w="38100">
              <a:solidFill>
                <a:srgbClr val="00B0F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2520696" y="2164571"/>
              <a:ext cx="1949146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717756" y="1810628"/>
              <a:ext cx="180294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ไอซีอัพโหลดโปรแกรม </a:t>
              </a:r>
              <a:r>
                <a:rPr lang="en-US" sz="2000" b="1" smtClean="0"/>
                <a:t>FT231X</a:t>
              </a:r>
              <a:endParaRPr lang="th-TH" sz="2000" b="1"/>
            </a:p>
          </p:txBody>
        </p:sp>
        <p:cxnSp>
          <p:nvCxnSpPr>
            <p:cNvPr id="29" name="Straight Connector 28"/>
            <p:cNvCxnSpPr/>
            <p:nvPr/>
          </p:nvCxnSpPr>
          <p:spPr>
            <a:xfrm flipH="1">
              <a:off x="2520696" y="1205926"/>
              <a:ext cx="1338047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717756" y="1009300"/>
              <a:ext cx="18029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th-TH" sz="2000" b="1" smtClean="0"/>
                <a:t>ปุ่มรีเซต</a:t>
              </a:r>
              <a:endParaRPr lang="th-TH" sz="2000" b="1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809523" y="5869462"/>
              <a:ext cx="14717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000" b="1" smtClean="0"/>
                <a:t>ช่องเสียบ </a:t>
              </a:r>
              <a:r>
                <a:rPr lang="en-US" sz="2000" b="1" smtClean="0"/>
                <a:t>MicroSD Card</a:t>
              </a:r>
              <a:endParaRPr lang="th-TH" sz="2000" b="1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5545394" y="5422458"/>
              <a:ext cx="0" cy="486729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6227186" y="5869462"/>
              <a:ext cx="10830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000" b="1" smtClean="0"/>
                <a:t>บัสเซอร์</a:t>
              </a:r>
              <a:endParaRPr lang="th-TH" sz="2000" b="1"/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6768735" y="5429815"/>
              <a:ext cx="0" cy="439647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4547420" y="855406"/>
              <a:ext cx="0" cy="711857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1549" y="232037"/>
              <a:ext cx="14717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000" b="1" smtClean="0"/>
                <a:t>พอร์ต </a:t>
              </a:r>
              <a:r>
                <a:rPr lang="en-US" sz="2000" b="1" smtClean="0"/>
                <a:t>USB </a:t>
              </a:r>
              <a:r>
                <a:rPr lang="th-TH" sz="2000" b="1" smtClean="0"/>
                <a:t>ใช้อัพโหลดโปรแกรม</a:t>
              </a:r>
              <a:endParaRPr lang="th-TH" sz="2000" b="1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283290" y="204096"/>
              <a:ext cx="14717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000" b="1" smtClean="0"/>
                <a:t>ช่อง </a:t>
              </a:r>
              <a:r>
                <a:rPr lang="en-US" sz="2000" b="1" smtClean="0"/>
                <a:t>IDC </a:t>
              </a:r>
              <a:r>
                <a:rPr lang="th-TH" sz="2000" b="1" smtClean="0"/>
                <a:t>ใช้ต่ออุปกรณ์ภายนอก</a:t>
              </a:r>
              <a:endParaRPr lang="th-TH" sz="2000" b="1"/>
            </a:p>
          </p:txBody>
        </p:sp>
        <p:cxnSp>
          <p:nvCxnSpPr>
            <p:cNvPr id="49" name="Elbow Connector 48"/>
            <p:cNvCxnSpPr/>
            <p:nvPr/>
          </p:nvCxnSpPr>
          <p:spPr>
            <a:xfrm rot="5400000">
              <a:off x="5481111" y="1029214"/>
              <a:ext cx="718622" cy="357475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B0F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6755029" y="201678"/>
              <a:ext cx="14717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2000" b="1" smtClean="0"/>
                <a:t>โมดูล</a:t>
              </a:r>
              <a:r>
                <a:rPr lang="en-US" sz="2000" b="1" smtClean="0"/>
                <a:t> WiFi+Bluetooth</a:t>
              </a:r>
              <a:endParaRPr lang="th-TH" sz="2000" b="1"/>
            </a:p>
          </p:txBody>
        </p:sp>
        <p:cxnSp>
          <p:nvCxnSpPr>
            <p:cNvPr id="56" name="Elbow Connector 55"/>
            <p:cNvCxnSpPr/>
            <p:nvPr/>
          </p:nvCxnSpPr>
          <p:spPr>
            <a:xfrm rot="5400000">
              <a:off x="6580053" y="1366045"/>
              <a:ext cx="1462340" cy="359353"/>
            </a:xfrm>
            <a:prstGeom prst="bentConnector3">
              <a:avLst>
                <a:gd name="adj1" fmla="val 27139"/>
              </a:avLst>
            </a:prstGeom>
            <a:ln w="38100">
              <a:solidFill>
                <a:srgbClr val="00B0F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9319489" y="2276892"/>
              <a:ext cx="21842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smtClean="0"/>
                <a:t>ช่องต่ออุปกรณ์ </a:t>
              </a:r>
              <a:r>
                <a:rPr lang="en-US" sz="2000" b="1" smtClean="0"/>
                <a:t>KB Chain</a:t>
              </a:r>
              <a:endParaRPr lang="th-TH" sz="2000" b="1"/>
            </a:p>
          </p:txBody>
        </p:sp>
        <p:sp>
          <p:nvSpPr>
            <p:cNvPr id="69" name="Freeform 68"/>
            <p:cNvSpPr/>
            <p:nvPr/>
          </p:nvSpPr>
          <p:spPr>
            <a:xfrm>
              <a:off x="8422640" y="1595120"/>
              <a:ext cx="896848" cy="868680"/>
            </a:xfrm>
            <a:custGeom>
              <a:avLst/>
              <a:gdLst>
                <a:gd name="connsiteX0" fmla="*/ 0 w 929640"/>
                <a:gd name="connsiteY0" fmla="*/ 0 h 863600"/>
                <a:gd name="connsiteX1" fmla="*/ 0 w 929640"/>
                <a:gd name="connsiteY1" fmla="*/ 863600 h 863600"/>
                <a:gd name="connsiteX2" fmla="*/ 929640 w 92964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9640" h="863600">
                  <a:moveTo>
                    <a:pt x="0" y="0"/>
                  </a:moveTo>
                  <a:lnTo>
                    <a:pt x="0" y="863600"/>
                  </a:lnTo>
                  <a:lnTo>
                    <a:pt x="929640" y="863600"/>
                  </a:lnTo>
                </a:path>
              </a:pathLst>
            </a:custGeom>
            <a:noFill/>
            <a:ln w="38100">
              <a:solidFill>
                <a:srgbClr val="00B0F0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9774642" y="1456685"/>
              <a:ext cx="14417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smtClean="0"/>
                <a:t>แอลอีดีแสดงสถานะการทำงาน</a:t>
              </a:r>
              <a:endParaRPr lang="th-TH" sz="2000" b="1"/>
            </a:p>
          </p:txBody>
        </p:sp>
        <p:cxnSp>
          <p:nvCxnSpPr>
            <p:cNvPr id="78" name="Elbow Connector 77"/>
            <p:cNvCxnSpPr>
              <a:endCxn id="70" idx="1"/>
            </p:cNvCxnSpPr>
            <p:nvPr/>
          </p:nvCxnSpPr>
          <p:spPr>
            <a:xfrm>
              <a:off x="9219586" y="1628775"/>
              <a:ext cx="555056" cy="181853"/>
            </a:xfrm>
            <a:prstGeom prst="bentConnector3">
              <a:avLst>
                <a:gd name="adj1" fmla="val 61623"/>
              </a:avLst>
            </a:prstGeom>
            <a:ln w="38100"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Elbow Connector 80"/>
            <p:cNvCxnSpPr>
              <a:endCxn id="70" idx="1"/>
            </p:cNvCxnSpPr>
            <p:nvPr/>
          </p:nvCxnSpPr>
          <p:spPr>
            <a:xfrm flipV="1">
              <a:off x="9219586" y="1810628"/>
              <a:ext cx="555056" cy="117232"/>
            </a:xfrm>
            <a:prstGeom prst="bentConnector3">
              <a:avLst>
                <a:gd name="adj1" fmla="val 61669"/>
              </a:avLst>
            </a:prstGeom>
            <a:ln w="38100">
              <a:solidFill>
                <a:srgbClr val="00B0F0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/>
            <p:cNvSpPr txBox="1"/>
            <p:nvPr/>
          </p:nvSpPr>
          <p:spPr>
            <a:xfrm>
              <a:off x="9890369" y="2679563"/>
              <a:ext cx="132597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smtClean="0"/>
                <a:t>ช่องจ่ายไฟเลี้ยง</a:t>
              </a:r>
              <a:r>
                <a:rPr lang="en-US" sz="2000" b="1" smtClean="0"/>
                <a:t> 7 </a:t>
              </a:r>
              <a:r>
                <a:rPr lang="th-TH" sz="2000" b="1" smtClean="0"/>
                <a:t>ถึง 18</a:t>
              </a:r>
              <a:r>
                <a:rPr lang="en-US" sz="2000" b="1" smtClean="0"/>
                <a:t>V</a:t>
              </a:r>
              <a:endParaRPr lang="th-TH" sz="2000" b="1" smtClean="0"/>
            </a:p>
            <a:p>
              <a:endParaRPr lang="th-TH" sz="2000" b="1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9500616" y="4876006"/>
              <a:ext cx="21407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2000" b="1" smtClean="0"/>
                <a:t>ช่องจ่ายไฟเลี้ยง</a:t>
              </a:r>
              <a:r>
                <a:rPr lang="en-US" sz="2000" b="1" smtClean="0"/>
                <a:t> 7 </a:t>
              </a:r>
              <a:r>
                <a:rPr lang="th-TH" sz="2000" b="1" smtClean="0"/>
                <a:t>ถึง 18</a:t>
              </a:r>
              <a:r>
                <a:rPr lang="en-US" sz="2000" b="1" smtClean="0"/>
                <a:t>V</a:t>
              </a:r>
              <a:endParaRPr lang="th-TH" sz="2000" b="1"/>
            </a:p>
          </p:txBody>
        </p:sp>
        <p:cxnSp>
          <p:nvCxnSpPr>
            <p:cNvPr id="91" name="Straight Connector 90"/>
            <p:cNvCxnSpPr>
              <a:endCxn id="90" idx="1"/>
            </p:cNvCxnSpPr>
            <p:nvPr/>
          </p:nvCxnSpPr>
          <p:spPr>
            <a:xfrm>
              <a:off x="8929735" y="5076061"/>
              <a:ext cx="570881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Elbow Connector 95"/>
            <p:cNvCxnSpPr/>
            <p:nvPr/>
          </p:nvCxnSpPr>
          <p:spPr>
            <a:xfrm rot="10800000">
              <a:off x="6888848" y="3415188"/>
              <a:ext cx="2608266" cy="711443"/>
            </a:xfrm>
            <a:prstGeom prst="bentConnector3">
              <a:avLst>
                <a:gd name="adj1" fmla="val 56408"/>
              </a:avLst>
            </a:prstGeom>
            <a:ln w="38100">
              <a:solidFill>
                <a:srgbClr val="00B0F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9497114" y="3927501"/>
              <a:ext cx="13259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smtClean="0"/>
                <a:t>EEPROM</a:t>
              </a:r>
              <a:endParaRPr lang="th-TH" sz="2000" b="1"/>
            </a:p>
          </p:txBody>
        </p:sp>
        <p:cxnSp>
          <p:nvCxnSpPr>
            <p:cNvPr id="105" name="Straight Connector 104"/>
            <p:cNvCxnSpPr/>
            <p:nvPr/>
          </p:nvCxnSpPr>
          <p:spPr>
            <a:xfrm>
              <a:off x="9319488" y="3035395"/>
              <a:ext cx="570881" cy="0"/>
            </a:xfrm>
            <a:prstGeom prst="line">
              <a:avLst/>
            </a:prstGeom>
            <a:ln w="38100">
              <a:solidFill>
                <a:srgbClr val="00B0F0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196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TH Sarabun New"/>
        <a:ea typeface=""/>
        <a:cs typeface="TH Sarabun New"/>
      </a:majorFont>
      <a:minorFont>
        <a:latin typeface="TH Sarabun New"/>
        <a:ea typeface=""/>
        <a:cs typeface="TH Sarabun New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64</Words>
  <Application>Microsoft Office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TH Sarabun New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Sonthaya Nongnuch</dc:creator>
  <cp:lastModifiedBy>Sonthaya Nongnuch</cp:lastModifiedBy>
  <cp:revision>4</cp:revision>
  <dcterms:created xsi:type="dcterms:W3CDTF">2019-12-05T12:05:12Z</dcterms:created>
  <dcterms:modified xsi:type="dcterms:W3CDTF">2019-12-05T16:13:45Z</dcterms:modified>
</cp:coreProperties>
</file>

<file path=docProps/thumbnail.jpeg>
</file>